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07DF2-622A-4FC3-A123-5B4F2FB23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43AF49-7495-4E4D-823B-7175C231D0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EC7FE-4A5B-44B1-87CE-C58A30911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BB9B7-32E4-4CBF-B117-53A24AC41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86CB6-581A-4039-96DC-A82276305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14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B8B6F-3D9D-459B-807A-61685F746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D9BFF7-6274-4046-8CE9-DD303A0D2C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9FE17-08E2-47AE-BA5C-C7B3EE31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60FD8-8EB4-4D8A-9927-6AEC6F071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B0FBA-7307-45AB-871C-42CA3EB4A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98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D49A95-3037-4453-BDEA-A16D61773B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5B0AAA-49ED-4DB5-9AEA-FF7CD885A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18608-2B8F-44AC-9249-07D9458EE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88294-5B2C-4AE2-905E-9BC8B60D6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196AC-9102-4C44-BB8B-7EBF1A61F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6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FDB3C-7776-4A36-B484-BF6B269C2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1356E-2440-4BD5-AC66-3386AC1F5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96A65-C8BA-43B6-B439-0E0FD5CA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35B60-B1F1-4E34-9BD9-2D7E08F38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DE60A-D088-459F-93D1-84A01336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13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19CE1-DD98-4074-8CA9-F3E82F4B8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97DE3-0223-4CDE-BA25-25D7C31E0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DC0CF-4E48-49A1-A6C6-492D8977C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36E86-97DB-4F3B-AF7F-6313C7E1F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32AE3-9781-4B12-971F-D16B5E5D2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80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706FA-C209-45CC-A0C3-BBFA44078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1EDE8-A934-406F-B565-740D84FAE1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C9B2D0-7ED7-40D8-BE57-9F16A78CA4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1FE71-1464-423C-9B8A-3B9897B4A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49AA2-41AD-44A9-B8AC-3CC78D80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3E9963-DAB5-4053-9481-6C7C5731C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5D8-1162-49C7-BCF1-FE7BE5671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0CC7C-4533-465D-AE05-F4948C3B5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34664B-0E07-44D4-BF5C-E2CB721F2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E7885-43FD-4B8C-981F-9886F04D1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A64A9C-B156-4A18-97E3-08901BADEF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D88A3C-33B2-4820-910C-9594813A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C1DDDF-4B55-452D-A79E-B8EB9B727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9F2EC0-B699-466D-B9FA-DCF99D213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6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E8788-74E0-4738-9D37-8055EC503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23501-5C89-4201-964B-DD1EC2756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9E003F-507F-44F8-A5C6-9429193DF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AEC5A-C933-46DD-A190-FECA7CD33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3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D4885D-DFF9-481D-89D3-571F57608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98D5A7-D47A-4C39-AA36-C184B18D2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EDA7E5-30E4-47E5-BDDC-BF7D6E29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99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A5E71-5FE5-47A9-812E-F5E49CF42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EA3BC-764C-4D03-8FD1-652F624B7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D01A0D-D360-4C17-BEE0-6ECE810AD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3D202-BB42-4DE1-B87F-4A79D2E2F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8E7657-2320-497F-B8B6-48E849C1F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5A1C5D-5847-4695-AEA9-3E34FD35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198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97F9-7D5C-4463-9C82-D82965B1F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496B5B-6258-460D-BB40-CEF9CC70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3119F-0D26-4E5E-A270-B54B63667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F80A4-7AA6-4F48-BF5C-435E0C50B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A9B49-FD2B-43A3-9D91-E8BBF4723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48123-B9A0-476F-BD93-34FF29A27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23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42A2D2-3A1B-4B32-9A72-7F684B21B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10D06F-53E7-46E0-973B-878DAE471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D1885-15C1-427B-B5DE-6B97FC7E1F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AB1DF-BC80-4710-975C-C15F8926951F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4E746-20F5-47DE-B318-64F5B7BAD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A4031-F106-41B2-B967-A2D2D60FB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904B0-2C15-4767-9C33-411005DE3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47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1227C-5C68-464B-926F-F080F51A37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Grain Size Distribution with and without </a:t>
            </a:r>
            <a:r>
              <a:rPr lang="en-GB" dirty="0" err="1"/>
              <a:t>BnAm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1553B9-BF77-464C-BEE2-11D6DF2177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1-2-2024</a:t>
            </a:r>
          </a:p>
        </p:txBody>
      </p:sp>
    </p:spTree>
    <p:extLst>
      <p:ext uri="{BB962C8B-B14F-4D97-AF65-F5344CB8AC3E}">
        <p14:creationId xmlns:p14="http://schemas.microsoft.com/office/powerpoint/2010/main" val="1843411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DE4DE-45F4-41CA-B6AA-0B23E6D53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D760C-2D5E-4179-BC05-A7D973F56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478DC4-1774-4B07-AB5B-45BB6384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30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0F21A-E2CC-4B41-8031-031DF82E6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613D2-6F33-42D5-8044-C036B7B6A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D86642-B8F6-4CE2-B40E-C3ACCF20B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2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14823</TotalTime>
  <Words>8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Grain Size Distribution with and without BnAm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Grain Size Distribution with and without BnAm</dc:title>
  <dc:creator>Suer Zhou</dc:creator>
  <cp:lastModifiedBy>Suer Zhou</cp:lastModifiedBy>
  <cp:revision>2</cp:revision>
  <dcterms:created xsi:type="dcterms:W3CDTF">2024-02-01T10:57:46Z</dcterms:created>
  <dcterms:modified xsi:type="dcterms:W3CDTF">2024-02-11T18:01:43Z</dcterms:modified>
</cp:coreProperties>
</file>